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2DC8FF"/>
    <a:srgbClr val="060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9EBF6-3511-4C1C-9024-049CC99776B7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4122-350D-4821-BB76-BBF718A1B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3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0CC0-6051-435B-90D2-195B4AFA0CA0}" type="datetime1">
              <a:rPr lang="en-US" smtClean="0"/>
              <a:t>6/7/2021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52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B673-339F-4D85-9FD6-BB7061665ABB}" type="datetime1">
              <a:rPr lang="en-US" smtClean="0"/>
              <a:t>6/7/2021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6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67B5-7BB8-409D-B374-C7B603CBEDAC}" type="datetime1">
              <a:rPr lang="en-US" smtClean="0"/>
              <a:t>6/7/2021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1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AE1B-8B63-4C23-B039-32D6496AE7F2}" type="datetime1">
              <a:rPr lang="en-US" smtClean="0"/>
              <a:t>6/7/2021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9C9185-5BB6-4F4F-ABA2-BB436DCFEBC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82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1BCB-D8B6-4858-B694-897FDDEFF456}" type="datetime1">
              <a:rPr lang="en-US" smtClean="0"/>
              <a:t>6/7/2021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93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7A57-6DEE-458D-AEF0-072B55BCF592}" type="datetime1">
              <a:rPr lang="en-US" smtClean="0"/>
              <a:t>6/7/2021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6C3-2694-49F9-A055-D8EF147B9C61}" type="datetime1">
              <a:rPr lang="en-US" smtClean="0"/>
              <a:t>6/7/2021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32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823-9D9C-45D6-85C8-7AE236CBC35D}" type="datetime1">
              <a:rPr lang="en-US" smtClean="0"/>
              <a:t>6/7/2021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83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4616-BE08-4E7C-9A74-835C73AE913B}" type="datetime1">
              <a:rPr lang="en-US" smtClean="0"/>
              <a:t>6/7/2021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0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76DF-1144-4107-900E-FD59F07749EF}" type="datetime1">
              <a:rPr lang="en-US" smtClean="0"/>
              <a:t>6/7/2021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16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8B4B-0337-42BD-AC95-22828D2FA59F}" type="datetime1">
              <a:rPr lang="en-US" smtClean="0"/>
              <a:t>6/7/2021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46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94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D317732-9BE2-48BC-8324-088C3EF9564F}" type="datetime1">
              <a:rPr lang="en-US" smtClean="0"/>
              <a:pPr/>
              <a:t>6/7/2021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305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59C9185-5BB6-4F4F-ABA2-BB436DCFEBC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338C5-A050-440C-B86A-6846B64CF25E}"/>
              </a:ext>
            </a:extLst>
          </p:cNvPr>
          <p:cNvSpPr/>
          <p:nvPr userDrawn="1"/>
        </p:nvSpPr>
        <p:spPr>
          <a:xfrm>
            <a:off x="11650213" y="40404"/>
            <a:ext cx="494142" cy="494142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A22A58-741B-4FFB-9A8F-00791A497C76}"/>
              </a:ext>
            </a:extLst>
          </p:cNvPr>
          <p:cNvCxnSpPr>
            <a:cxnSpLocks/>
          </p:cNvCxnSpPr>
          <p:nvPr userDrawn="1"/>
        </p:nvCxnSpPr>
        <p:spPr>
          <a:xfrm>
            <a:off x="0" y="587884"/>
            <a:ext cx="12192000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0F98365-E98D-42E0-9F8D-17C49C8C7295}"/>
              </a:ext>
            </a:extLst>
          </p:cNvPr>
          <p:cNvSpPr txBox="1"/>
          <p:nvPr userDrawn="1"/>
        </p:nvSpPr>
        <p:spPr>
          <a:xfrm>
            <a:off x="1557893" y="136525"/>
            <a:ext cx="907621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C00000"/>
                </a:solidFill>
                <a:latin typeface="Century Gothic" panose="020B0502020202020204" pitchFamily="34" charset="0"/>
              </a:rPr>
              <a:t>International Advanced School on Optoelectronic Devices (OED-2021), June 10-11, 2021, RIAPA, University of Tabriz, Tabriz, Iran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CF71B0D-AD5B-4973-BAE2-BAC1D9F74DA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-20209" t="-7772" r="-9957" b="-5307"/>
          <a:stretch/>
        </p:blipFill>
        <p:spPr>
          <a:xfrm>
            <a:off x="-42867" y="-59387"/>
            <a:ext cx="685800" cy="712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065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C1074728-A011-4856-A5AB-A18D3AB6EC1A}"/>
              </a:ext>
            </a:extLst>
          </p:cNvPr>
          <p:cNvSpPr txBox="1">
            <a:spLocks/>
          </p:cNvSpPr>
          <p:nvPr/>
        </p:nvSpPr>
        <p:spPr bwMode="auto">
          <a:xfrm>
            <a:off x="1133475" y="2420016"/>
            <a:ext cx="9925050" cy="70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i="0" kern="1200">
                <a:solidFill>
                  <a:schemeClr val="tx1"/>
                </a:solidFill>
                <a:latin typeface="Gill Sans MT"/>
                <a:ea typeface="MS PGothic" pitchFamily="34" charset="-128"/>
                <a:cs typeface="Gill Sans MT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MS PGothic" pitchFamily="34" charset="-128"/>
                <a:cs typeface="Gill Sans MT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813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Title of your paper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0A7069-19C7-4216-A62C-A3A3AE9F9FE7}"/>
              </a:ext>
            </a:extLst>
          </p:cNvPr>
          <p:cNvSpPr txBox="1"/>
          <p:nvPr/>
        </p:nvSpPr>
        <p:spPr>
          <a:xfrm>
            <a:off x="0" y="4066415"/>
            <a:ext cx="12192000" cy="2578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Century Gothic" panose="020B0502020202020204" pitchFamily="34" charset="0"/>
              </a:rPr>
              <a:t>Name Surname</a:t>
            </a:r>
            <a:r>
              <a:rPr lang="en-US" sz="2000" b="1" baseline="30000" dirty="0">
                <a:latin typeface="Century Gothic" panose="020B0502020202020204" pitchFamily="34" charset="0"/>
              </a:rPr>
              <a:t>1,</a:t>
            </a:r>
            <a:r>
              <a:rPr lang="en-US" sz="2000" b="1" dirty="0">
                <a:latin typeface="Century Gothic" panose="020B0502020202020204" pitchFamily="34" charset="0"/>
              </a:rPr>
              <a:t>*, Name Surname</a:t>
            </a:r>
            <a:r>
              <a:rPr lang="en-US" sz="2000" b="1" baseline="30000" dirty="0">
                <a:latin typeface="Century Gothic" panose="020B0502020202020204" pitchFamily="34" charset="0"/>
              </a:rPr>
              <a:t>2</a:t>
            </a:r>
            <a:r>
              <a:rPr lang="en-US" sz="2000" b="1" dirty="0">
                <a:latin typeface="Century Gothic" panose="020B0502020202020204" pitchFamily="34" charset="0"/>
              </a:rPr>
              <a:t> , Name Surname</a:t>
            </a:r>
            <a:r>
              <a:rPr lang="en-US" sz="2000" b="1" baseline="30000" dirty="0">
                <a:latin typeface="Century Gothic" panose="020B0502020202020204" pitchFamily="34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1 Institute- Department, Post Code, City, Country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2 Institute- Department, Post Code, City, Country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3 Institute- Department, Post Code, City, Country 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*  email@email.com</a:t>
            </a:r>
          </a:p>
        </p:txBody>
      </p:sp>
      <p:sp>
        <p:nvSpPr>
          <p:cNvPr id="15" name="Textfeld 4">
            <a:extLst>
              <a:ext uri="{FF2B5EF4-FFF2-40B4-BE49-F238E27FC236}">
                <a16:creationId xmlns:a16="http://schemas.microsoft.com/office/drawing/2014/main" id="{E993C9EF-A3FA-446E-86A8-E184FDD59DF1}"/>
              </a:ext>
            </a:extLst>
          </p:cNvPr>
          <p:cNvSpPr txBox="1"/>
          <p:nvPr/>
        </p:nvSpPr>
        <p:spPr>
          <a:xfrm>
            <a:off x="10260136" y="1184774"/>
            <a:ext cx="15182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BECD00"/>
                </a:solidFill>
              </a:rPr>
              <a:t>Your LOGO of affiliation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C32E225-72A4-4DED-B730-09A08B4E6126}"/>
              </a:ext>
            </a:extLst>
          </p:cNvPr>
          <p:cNvSpPr txBox="1"/>
          <p:nvPr/>
        </p:nvSpPr>
        <p:spPr>
          <a:xfrm>
            <a:off x="105510" y="1289144"/>
            <a:ext cx="15182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Century Gothic" panose="020B0502020202020204" pitchFamily="34" charset="0"/>
              </a:rPr>
              <a:t>Poster ID</a:t>
            </a:r>
          </a:p>
        </p:txBody>
      </p:sp>
    </p:spTree>
    <p:extLst>
      <p:ext uri="{BB962C8B-B14F-4D97-AF65-F5344CB8AC3E}">
        <p14:creationId xmlns:p14="http://schemas.microsoft.com/office/powerpoint/2010/main" val="259438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26"/>
    </mc:Choice>
    <mc:Fallback xmlns="">
      <p:transition spd="slow" advTm="324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707FF2-6BD4-463E-9B03-61399B75F2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9142" y="7861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MV Boli" pitchFamily="2" charset="0"/>
              </a:rPr>
              <a:t>Title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E4CD8-B2A6-45E0-9F9F-737D4877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5A3D-8AFB-472E-87BB-D58A90ECCEB7}" type="datetime1">
              <a:rPr lang="en-US" smtClean="0"/>
              <a:t>6/7/2021</a:t>
            </a:fld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CBD26F-11A2-45C9-882D-413F17A7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2</a:t>
            </a:fld>
            <a:endParaRPr lang="fr-FR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6341863-4A63-4832-A702-8EF03D33CF95}"/>
              </a:ext>
            </a:extLst>
          </p:cNvPr>
          <p:cNvSpPr txBox="1">
            <a:spLocks/>
          </p:cNvSpPr>
          <p:nvPr/>
        </p:nvSpPr>
        <p:spPr>
          <a:xfrm>
            <a:off x="379142" y="18148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entury Gothic" panose="020B0502020202020204" pitchFamily="34" charset="0"/>
                <a:cs typeface="MV Boli" pitchFamily="2" charset="0"/>
              </a:rPr>
              <a:t>Body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69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63"/>
    </mc:Choice>
    <mc:Fallback xmlns="">
      <p:transition spd="slow" advTm="559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707FF2-6BD4-463E-9B03-61399B75F2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9142" y="7861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MV Boli" pitchFamily="2" charset="0"/>
              </a:rPr>
              <a:t>Title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E4CD8-B2A6-45E0-9F9F-737D4877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5A3D-8AFB-472E-87BB-D58A90ECCEB7}" type="datetime1">
              <a:rPr lang="en-US" smtClean="0"/>
              <a:t>6/7/2021</a:t>
            </a:fld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CBD26F-11A2-45C9-882D-413F17A7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3</a:t>
            </a:fld>
            <a:endParaRPr lang="fr-FR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6341863-4A63-4832-A702-8EF03D33CF95}"/>
              </a:ext>
            </a:extLst>
          </p:cNvPr>
          <p:cNvSpPr txBox="1">
            <a:spLocks/>
          </p:cNvSpPr>
          <p:nvPr/>
        </p:nvSpPr>
        <p:spPr>
          <a:xfrm>
            <a:off x="379142" y="18148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entury Gothic" panose="020B0502020202020204" pitchFamily="34" charset="0"/>
                <a:cs typeface="MV Boli" pitchFamily="2" charset="0"/>
              </a:rPr>
              <a:t>Body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201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63"/>
    </mc:Choice>
    <mc:Fallback xmlns="">
      <p:transition spd="slow" advTm="559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707FF2-6BD4-463E-9B03-61399B75F2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9142" y="7861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MV Boli" pitchFamily="2" charset="0"/>
              </a:rPr>
              <a:t>Title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E4CD8-B2A6-45E0-9F9F-737D4877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5A3D-8AFB-472E-87BB-D58A90ECCEB7}" type="datetime1">
              <a:rPr lang="en-US" smtClean="0"/>
              <a:t>6/7/2021</a:t>
            </a:fld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CBD26F-11A2-45C9-882D-413F17A7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4</a:t>
            </a:fld>
            <a:endParaRPr lang="fr-FR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6341863-4A63-4832-A702-8EF03D33CF95}"/>
              </a:ext>
            </a:extLst>
          </p:cNvPr>
          <p:cNvSpPr txBox="1">
            <a:spLocks/>
          </p:cNvSpPr>
          <p:nvPr/>
        </p:nvSpPr>
        <p:spPr>
          <a:xfrm>
            <a:off x="379142" y="18148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entury Gothic" panose="020B0502020202020204" pitchFamily="34" charset="0"/>
                <a:cs typeface="MV Boli" pitchFamily="2" charset="0"/>
              </a:rPr>
              <a:t>Body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160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63"/>
    </mc:Choice>
    <mc:Fallback xmlns="">
      <p:transition spd="slow" advTm="559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707FF2-6BD4-463E-9B03-61399B75F2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9142" y="7861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MV Boli" pitchFamily="2" charset="0"/>
              </a:rPr>
              <a:t>Title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E4CD8-B2A6-45E0-9F9F-737D4877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5A3D-8AFB-472E-87BB-D58A90ECCEB7}" type="datetime1">
              <a:rPr lang="en-US" smtClean="0"/>
              <a:t>6/7/2021</a:t>
            </a:fld>
            <a:endParaRPr lang="fr-F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CBD26F-11A2-45C9-882D-413F17A7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185-5BB6-4F4F-ABA2-BB436DCFEBC7}" type="slidenum">
              <a:rPr lang="fr-FR" smtClean="0"/>
              <a:t>5</a:t>
            </a:fld>
            <a:endParaRPr lang="fr-FR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6341863-4A63-4832-A702-8EF03D33CF95}"/>
              </a:ext>
            </a:extLst>
          </p:cNvPr>
          <p:cNvSpPr txBox="1">
            <a:spLocks/>
          </p:cNvSpPr>
          <p:nvPr/>
        </p:nvSpPr>
        <p:spPr>
          <a:xfrm>
            <a:off x="379142" y="1814861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entury Gothic" panose="020B0502020202020204" pitchFamily="34" charset="0"/>
                <a:cs typeface="MV Boli" pitchFamily="2" charset="0"/>
              </a:rPr>
              <a:t>Body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9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63"/>
    </mc:Choice>
    <mc:Fallback xmlns="">
      <p:transition spd="slow" advTm="559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PHO 2020-Presentation Template 02.potx" id="{41AA00AB-3502-4FD6-98E0-AB1A3593B773}" vid="{0DD3AAEE-BF70-4B8F-B1C4-D125CA1C09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INPHO 2020-Presentation Template</Template>
  <TotalTime>5297</TotalTime>
  <Words>77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Century Gothic</vt:lpstr>
      <vt:lpstr>MV Boli</vt:lpstr>
      <vt:lpstr>Office Theme</vt:lpstr>
      <vt:lpstr>PowerPoint Presentation</vt:lpstr>
      <vt:lpstr>Title text</vt:lpstr>
      <vt:lpstr>Title text</vt:lpstr>
      <vt:lpstr>Title text</vt:lpstr>
      <vt:lpstr>Title text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RIAPA OED-2021</dc:title>
  <dc:creator>RIAPA</dc:creator>
  <cp:lastModifiedBy>i5</cp:lastModifiedBy>
  <cp:revision>55</cp:revision>
  <dcterms:created xsi:type="dcterms:W3CDTF">2020-10-13T20:06:04Z</dcterms:created>
  <dcterms:modified xsi:type="dcterms:W3CDTF">2021-06-07T14:21:03Z</dcterms:modified>
</cp:coreProperties>
</file>